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9.jpg"/><Relationship Id="rId7" Type="http://schemas.openxmlformats.org/officeDocument/2006/relationships/image" Target="../media/image7.jp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1528" y="379413"/>
            <a:ext cx="10623121" cy="82296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5401"/>
            <a:ext cx="11430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253446"/>
            <a:ext cx="11430000" cy="4994953"/>
          </a:xfrm>
        </p:spPr>
        <p:txBody>
          <a:bodyPr rIns="0"/>
          <a:lstStyle>
            <a:lvl1pPr>
              <a:lnSpc>
                <a:spcPct val="90000"/>
              </a:lnSpc>
              <a:defRPr sz="3200">
                <a:latin typeface="+mj-lt"/>
              </a:defRPr>
            </a:lvl1pPr>
            <a:lvl2pPr marL="0" indent="0">
              <a:spcAft>
                <a:spcPts val="1200"/>
              </a:spcAft>
              <a:buNone/>
              <a:defRPr sz="2200">
                <a:latin typeface="+mj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263720"/>
            <a:ext cx="11426952" cy="4981631"/>
          </a:xfrm>
        </p:spPr>
        <p:txBody>
          <a:bodyPr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Only_ 1/3 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3"/>
          </p:nvPr>
        </p:nvSpPr>
        <p:spPr>
          <a:xfrm>
            <a:off x="379412" y="1263720"/>
            <a:ext cx="3794760" cy="49816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187952" y="1263720"/>
            <a:ext cx="7623048" cy="4981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79412" y="1222624"/>
            <a:ext cx="3794760" cy="502272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4187952" y="1222624"/>
            <a:ext cx="3803904" cy="50227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5"/>
          </p:nvPr>
        </p:nvSpPr>
        <p:spPr>
          <a:xfrm>
            <a:off x="8010144" y="1222624"/>
            <a:ext cx="3794760" cy="502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3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>
          <a:xfrm>
            <a:off x="384048" y="1325365"/>
            <a:ext cx="7616952" cy="49196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019288" y="1325365"/>
            <a:ext cx="3794760" cy="49198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1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384048" y="3314646"/>
            <a:ext cx="3816000" cy="2935224"/>
          </a:xfrm>
          <a:solidFill>
            <a:schemeClr val="bg1">
              <a:lumMod val="85000"/>
            </a:schemeClr>
          </a:solidFill>
        </p:spPr>
        <p:txBody>
          <a:bodyPr lIns="0" rIns="0"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187310" y="384048"/>
            <a:ext cx="3816000" cy="2930652"/>
          </a:xfrm>
          <a:solidFill>
            <a:schemeClr val="bg1">
              <a:lumMod val="85000"/>
            </a:schemeClr>
          </a:solidFill>
        </p:spPr>
        <p:txBody>
          <a:bodyPr lIns="0" rIns="0"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4187310" y="3314646"/>
            <a:ext cx="3816000" cy="2938462"/>
          </a:xfrm>
          <a:solidFill>
            <a:schemeClr val="bg1">
              <a:lumMod val="85000"/>
            </a:schemeClr>
          </a:solidFill>
        </p:spPr>
        <p:txBody>
          <a:bodyPr lIns="0" rIns="0"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001000" y="384048"/>
            <a:ext cx="3816000" cy="2930652"/>
          </a:xfrm>
          <a:solidFill>
            <a:schemeClr val="bg1">
              <a:lumMod val="85000"/>
            </a:schemeClr>
          </a:solidFill>
        </p:spPr>
        <p:txBody>
          <a:bodyPr lIns="0" rIns="0"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8001000" y="3314646"/>
            <a:ext cx="3816000" cy="2938462"/>
          </a:xfrm>
          <a:solidFill>
            <a:schemeClr val="bg1">
              <a:lumMod val="85000"/>
            </a:schemeClr>
          </a:solidFill>
        </p:spPr>
        <p:txBody>
          <a:bodyPr lIns="0" rIns="0"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4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268200" cy="6858000"/>
          </a:xfrm>
          <a:prstGeom prst="rect">
            <a:avLst/>
          </a:prstGeom>
        </p:spPr>
      </p:pic>
      <p:sp>
        <p:nvSpPr>
          <p:cNvPr id="24" name="Freeform 23"/>
          <p:cNvSpPr/>
          <p:nvPr/>
        </p:nvSpPr>
        <p:spPr>
          <a:xfrm>
            <a:off x="4102443" y="4914459"/>
            <a:ext cx="547228" cy="151811"/>
          </a:xfrm>
          <a:custGeom>
            <a:avLst/>
            <a:gdLst>
              <a:gd name="connsiteX0" fmla="*/ 0 w 547228"/>
              <a:gd name="connsiteY0" fmla="*/ 0 h 151811"/>
              <a:gd name="connsiteX1" fmla="*/ 547228 w 547228"/>
              <a:gd name="connsiteY1" fmla="*/ 70610 h 151811"/>
              <a:gd name="connsiteX2" fmla="*/ 526045 w 547228"/>
              <a:gd name="connsiteY2" fmla="*/ 151811 h 15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228" h="151811">
                <a:moveTo>
                  <a:pt x="0" y="0"/>
                </a:moveTo>
                <a:lnTo>
                  <a:pt x="547228" y="70610"/>
                </a:lnTo>
                <a:lnTo>
                  <a:pt x="526045" y="151811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-1" y="-1"/>
            <a:ext cx="3153403" cy="1773715"/>
          </a:xfrm>
          <a:custGeom>
            <a:avLst/>
            <a:gdLst>
              <a:gd name="connsiteX0" fmla="*/ 0 w 3172858"/>
              <a:gd name="connsiteY0" fmla="*/ 0 h 1773716"/>
              <a:gd name="connsiteX1" fmla="*/ 1079653 w 3172858"/>
              <a:gd name="connsiteY1" fmla="*/ 1773716 h 1773716"/>
              <a:gd name="connsiteX2" fmla="*/ 3172858 w 3172858"/>
              <a:gd name="connsiteY2" fmla="*/ 1751682 h 1773716"/>
              <a:gd name="connsiteX3" fmla="*/ 0 w 3172858"/>
              <a:gd name="connsiteY3" fmla="*/ 0 h 1773716"/>
              <a:gd name="connsiteX0" fmla="*/ 0 w 3114492"/>
              <a:gd name="connsiteY0" fmla="*/ 0 h 1773716"/>
              <a:gd name="connsiteX1" fmla="*/ 1079653 w 3114492"/>
              <a:gd name="connsiteY1" fmla="*/ 1773716 h 1773716"/>
              <a:gd name="connsiteX2" fmla="*/ 3114492 w 3114492"/>
              <a:gd name="connsiteY2" fmla="*/ 1177750 h 1773716"/>
              <a:gd name="connsiteX3" fmla="*/ 0 w 3114492"/>
              <a:gd name="connsiteY3" fmla="*/ 0 h 1773716"/>
              <a:gd name="connsiteX0" fmla="*/ 0 w 3153403"/>
              <a:gd name="connsiteY0" fmla="*/ 0 h 1773716"/>
              <a:gd name="connsiteX1" fmla="*/ 1079653 w 3153403"/>
              <a:gd name="connsiteY1" fmla="*/ 1773716 h 1773716"/>
              <a:gd name="connsiteX2" fmla="*/ 3153403 w 3153403"/>
              <a:gd name="connsiteY2" fmla="*/ 1771137 h 1773716"/>
              <a:gd name="connsiteX3" fmla="*/ 0 w 3153403"/>
              <a:gd name="connsiteY3" fmla="*/ 0 h 1773716"/>
              <a:gd name="connsiteX0" fmla="*/ 0 w 3153403"/>
              <a:gd name="connsiteY0" fmla="*/ 0 h 1771137"/>
              <a:gd name="connsiteX1" fmla="*/ 1036790 w 3153403"/>
              <a:gd name="connsiteY1" fmla="*/ 1768953 h 1771137"/>
              <a:gd name="connsiteX2" fmla="*/ 3153403 w 3153403"/>
              <a:gd name="connsiteY2" fmla="*/ 1771137 h 1771137"/>
              <a:gd name="connsiteX3" fmla="*/ 0 w 3153403"/>
              <a:gd name="connsiteY3" fmla="*/ 0 h 1771137"/>
              <a:gd name="connsiteX0" fmla="*/ 0 w 3153403"/>
              <a:gd name="connsiteY0" fmla="*/ 0 h 1773715"/>
              <a:gd name="connsiteX1" fmla="*/ 1036790 w 3153403"/>
              <a:gd name="connsiteY1" fmla="*/ 1773715 h 1773715"/>
              <a:gd name="connsiteX2" fmla="*/ 3153403 w 3153403"/>
              <a:gd name="connsiteY2" fmla="*/ 1771137 h 1773715"/>
              <a:gd name="connsiteX3" fmla="*/ 0 w 3153403"/>
              <a:gd name="connsiteY3" fmla="*/ 0 h 177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3403" h="1773715">
                <a:moveTo>
                  <a:pt x="0" y="0"/>
                </a:moveTo>
                <a:lnTo>
                  <a:pt x="1036790" y="1773715"/>
                </a:lnTo>
                <a:lnTo>
                  <a:pt x="3153403" y="177113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algn="ct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461660" y="4249554"/>
            <a:ext cx="8730340" cy="1481619"/>
          </a:xfrm>
        </p:spPr>
        <p:txBody>
          <a:bodyPr rIns="0" anchor="t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250" y="104934"/>
            <a:ext cx="38100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13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algn="ct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3" y="2321901"/>
            <a:ext cx="9521825" cy="1994392"/>
          </a:xfrm>
        </p:spPr>
        <p:txBody>
          <a:bodyPr vert="horz" wrap="square" lIns="0" tIns="0" rIns="0" bIns="0" anchor="t" anchorCtr="0">
            <a:noAutofit/>
          </a:bodyPr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14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4 line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H="1" flipV="1">
            <a:off x="-8709" y="-8709"/>
            <a:ext cx="8136266" cy="6875416"/>
          </a:xfrm>
          <a:custGeom>
            <a:avLst/>
            <a:gdLst>
              <a:gd name="connsiteX0" fmla="*/ 0 w 9162535"/>
              <a:gd name="connsiteY0" fmla="*/ 5146589 h 5146589"/>
              <a:gd name="connsiteX1" fmla="*/ 5999206 w 9162535"/>
              <a:gd name="connsiteY1" fmla="*/ 0 h 5146589"/>
              <a:gd name="connsiteX2" fmla="*/ 9162535 w 9162535"/>
              <a:gd name="connsiteY2" fmla="*/ 3342502 h 5146589"/>
              <a:gd name="connsiteX3" fmla="*/ 0 w 9162535"/>
              <a:gd name="connsiteY3" fmla="*/ 5146589 h 5146589"/>
              <a:gd name="connsiteX0" fmla="*/ 0 w 6061080"/>
              <a:gd name="connsiteY0" fmla="*/ 5160885 h 5160885"/>
              <a:gd name="connsiteX1" fmla="*/ 2897751 w 6061080"/>
              <a:gd name="connsiteY1" fmla="*/ 0 h 5160885"/>
              <a:gd name="connsiteX2" fmla="*/ 6061080 w 6061080"/>
              <a:gd name="connsiteY2" fmla="*/ 3342502 h 5160885"/>
              <a:gd name="connsiteX3" fmla="*/ 0 w 6061080"/>
              <a:gd name="connsiteY3" fmla="*/ 5160885 h 5160885"/>
              <a:gd name="connsiteX0" fmla="*/ 0 w 6075372"/>
              <a:gd name="connsiteY0" fmla="*/ 5160885 h 5160885"/>
              <a:gd name="connsiteX1" fmla="*/ 2897751 w 6075372"/>
              <a:gd name="connsiteY1" fmla="*/ 0 h 5160885"/>
              <a:gd name="connsiteX2" fmla="*/ 6075372 w 6075372"/>
              <a:gd name="connsiteY2" fmla="*/ 1755636 h 5160885"/>
              <a:gd name="connsiteX3" fmla="*/ 0 w 6075372"/>
              <a:gd name="connsiteY3" fmla="*/ 5160885 h 5160885"/>
              <a:gd name="connsiteX0" fmla="*/ 3119359 w 9194731"/>
              <a:gd name="connsiteY0" fmla="*/ 5203773 h 5203773"/>
              <a:gd name="connsiteX1" fmla="*/ 0 w 9194731"/>
              <a:gd name="connsiteY1" fmla="*/ 0 h 5203773"/>
              <a:gd name="connsiteX2" fmla="*/ 9194731 w 9194731"/>
              <a:gd name="connsiteY2" fmla="*/ 1798524 h 5203773"/>
              <a:gd name="connsiteX3" fmla="*/ 3119359 w 9194731"/>
              <a:gd name="connsiteY3" fmla="*/ 5203773 h 5203773"/>
              <a:gd name="connsiteX0" fmla="*/ 0 w 6075372"/>
              <a:gd name="connsiteY0" fmla="*/ 5175181 h 5175181"/>
              <a:gd name="connsiteX1" fmla="*/ 2883458 w 6075372"/>
              <a:gd name="connsiteY1" fmla="*/ 0 h 5175181"/>
              <a:gd name="connsiteX2" fmla="*/ 6075372 w 6075372"/>
              <a:gd name="connsiteY2" fmla="*/ 1769932 h 5175181"/>
              <a:gd name="connsiteX3" fmla="*/ 0 w 6075372"/>
              <a:gd name="connsiteY3" fmla="*/ 5175181 h 5175181"/>
              <a:gd name="connsiteX0" fmla="*/ 0 w 3202595"/>
              <a:gd name="connsiteY0" fmla="*/ 5189477 h 5189477"/>
              <a:gd name="connsiteX1" fmla="*/ 10681 w 3202595"/>
              <a:gd name="connsiteY1" fmla="*/ 0 h 5189477"/>
              <a:gd name="connsiteX2" fmla="*/ 3202595 w 3202595"/>
              <a:gd name="connsiteY2" fmla="*/ 1769932 h 5189477"/>
              <a:gd name="connsiteX3" fmla="*/ 0 w 3202595"/>
              <a:gd name="connsiteY3" fmla="*/ 5189477 h 5189477"/>
              <a:gd name="connsiteX0" fmla="*/ 2962146 w 6164741"/>
              <a:gd name="connsiteY0" fmla="*/ 5403918 h 5403918"/>
              <a:gd name="connsiteX1" fmla="*/ 3 w 6164741"/>
              <a:gd name="connsiteY1" fmla="*/ 0 h 5403918"/>
              <a:gd name="connsiteX2" fmla="*/ 6164741 w 6164741"/>
              <a:gd name="connsiteY2" fmla="*/ 1984373 h 5403918"/>
              <a:gd name="connsiteX3" fmla="*/ 2962146 w 6164741"/>
              <a:gd name="connsiteY3" fmla="*/ 5403918 h 5403918"/>
              <a:gd name="connsiteX0" fmla="*/ 2962143 w 6164738"/>
              <a:gd name="connsiteY0" fmla="*/ 5403918 h 5403918"/>
              <a:gd name="connsiteX1" fmla="*/ 0 w 6164738"/>
              <a:gd name="connsiteY1" fmla="*/ 0 h 5403918"/>
              <a:gd name="connsiteX2" fmla="*/ 6164738 w 6164738"/>
              <a:gd name="connsiteY2" fmla="*/ 1984373 h 5403918"/>
              <a:gd name="connsiteX3" fmla="*/ 2962143 w 6164738"/>
              <a:gd name="connsiteY3" fmla="*/ 5403918 h 5403918"/>
              <a:gd name="connsiteX0" fmla="*/ 2962143 w 6164738"/>
              <a:gd name="connsiteY0" fmla="*/ 5403918 h 5403918"/>
              <a:gd name="connsiteX1" fmla="*/ 0 w 6164738"/>
              <a:gd name="connsiteY1" fmla="*/ 0 h 5403918"/>
              <a:gd name="connsiteX2" fmla="*/ 6164738 w 6164738"/>
              <a:gd name="connsiteY2" fmla="*/ 1984373 h 5403918"/>
              <a:gd name="connsiteX3" fmla="*/ 2962143 w 6164738"/>
              <a:gd name="connsiteY3" fmla="*/ 5403918 h 5403918"/>
              <a:gd name="connsiteX0" fmla="*/ 2819219 w 6021814"/>
              <a:gd name="connsiteY0" fmla="*/ 5189477 h 5189477"/>
              <a:gd name="connsiteX1" fmla="*/ 0 w 6021814"/>
              <a:gd name="connsiteY1" fmla="*/ 0 h 5189477"/>
              <a:gd name="connsiteX2" fmla="*/ 6021814 w 6021814"/>
              <a:gd name="connsiteY2" fmla="*/ 1769932 h 5189477"/>
              <a:gd name="connsiteX3" fmla="*/ 2819219 w 6021814"/>
              <a:gd name="connsiteY3" fmla="*/ 5189477 h 5189477"/>
              <a:gd name="connsiteX0" fmla="*/ 2819219 w 6007522"/>
              <a:gd name="connsiteY0" fmla="*/ 5189477 h 5189477"/>
              <a:gd name="connsiteX1" fmla="*/ 0 w 6007522"/>
              <a:gd name="connsiteY1" fmla="*/ 0 h 5189477"/>
              <a:gd name="connsiteX2" fmla="*/ 6007522 w 6007522"/>
              <a:gd name="connsiteY2" fmla="*/ 3299613 h 5189477"/>
              <a:gd name="connsiteX3" fmla="*/ 2819219 w 6007522"/>
              <a:gd name="connsiteY3" fmla="*/ 5189477 h 5189477"/>
              <a:gd name="connsiteX0" fmla="*/ 2819219 w 6021814"/>
              <a:gd name="connsiteY0" fmla="*/ 5189477 h 5189477"/>
              <a:gd name="connsiteX1" fmla="*/ 0 w 6021814"/>
              <a:gd name="connsiteY1" fmla="*/ 0 h 5189477"/>
              <a:gd name="connsiteX2" fmla="*/ 6021814 w 6021814"/>
              <a:gd name="connsiteY2" fmla="*/ 3385390 h 5189477"/>
              <a:gd name="connsiteX3" fmla="*/ 2819219 w 6021814"/>
              <a:gd name="connsiteY3" fmla="*/ 5189477 h 5189477"/>
              <a:gd name="connsiteX0" fmla="*/ 2862096 w 6021814"/>
              <a:gd name="connsiteY0" fmla="*/ 5189477 h 5189477"/>
              <a:gd name="connsiteX1" fmla="*/ 0 w 6021814"/>
              <a:gd name="connsiteY1" fmla="*/ 0 h 5189477"/>
              <a:gd name="connsiteX2" fmla="*/ 6021814 w 6021814"/>
              <a:gd name="connsiteY2" fmla="*/ 3385390 h 5189477"/>
              <a:gd name="connsiteX3" fmla="*/ 2862096 w 6021814"/>
              <a:gd name="connsiteY3" fmla="*/ 5189477 h 5189477"/>
              <a:gd name="connsiteX0" fmla="*/ 2862096 w 6021814"/>
              <a:gd name="connsiteY0" fmla="*/ 5189477 h 5189477"/>
              <a:gd name="connsiteX1" fmla="*/ 0 w 6021814"/>
              <a:gd name="connsiteY1" fmla="*/ 0 h 5189477"/>
              <a:gd name="connsiteX2" fmla="*/ 6021814 w 6021814"/>
              <a:gd name="connsiteY2" fmla="*/ 3385390 h 5189477"/>
              <a:gd name="connsiteX3" fmla="*/ 2862096 w 6021814"/>
              <a:gd name="connsiteY3" fmla="*/ 5189477 h 5189477"/>
              <a:gd name="connsiteX0" fmla="*/ 2862096 w 5993229"/>
              <a:gd name="connsiteY0" fmla="*/ 5189477 h 5189477"/>
              <a:gd name="connsiteX1" fmla="*/ 0 w 5993229"/>
              <a:gd name="connsiteY1" fmla="*/ 0 h 5189477"/>
              <a:gd name="connsiteX2" fmla="*/ 5993229 w 5993229"/>
              <a:gd name="connsiteY2" fmla="*/ 3394921 h 5189477"/>
              <a:gd name="connsiteX3" fmla="*/ 2862096 w 5993229"/>
              <a:gd name="connsiteY3" fmla="*/ 5189477 h 5189477"/>
              <a:gd name="connsiteX0" fmla="*/ 2940500 w 5993229"/>
              <a:gd name="connsiteY0" fmla="*/ 5196067 h 5196067"/>
              <a:gd name="connsiteX1" fmla="*/ 0 w 5993229"/>
              <a:gd name="connsiteY1" fmla="*/ 0 h 5196067"/>
              <a:gd name="connsiteX2" fmla="*/ 5993229 w 5993229"/>
              <a:gd name="connsiteY2" fmla="*/ 3394921 h 5196067"/>
              <a:gd name="connsiteX3" fmla="*/ 2940500 w 5993229"/>
              <a:gd name="connsiteY3" fmla="*/ 5196067 h 5196067"/>
              <a:gd name="connsiteX0" fmla="*/ 2940500 w 5999763"/>
              <a:gd name="connsiteY0" fmla="*/ 5196067 h 5196067"/>
              <a:gd name="connsiteX1" fmla="*/ 0 w 5999763"/>
              <a:gd name="connsiteY1" fmla="*/ 0 h 5196067"/>
              <a:gd name="connsiteX2" fmla="*/ 5999763 w 5999763"/>
              <a:gd name="connsiteY2" fmla="*/ 3467409 h 5196067"/>
              <a:gd name="connsiteX3" fmla="*/ 2940500 w 5999763"/>
              <a:gd name="connsiteY3" fmla="*/ 5196067 h 5196067"/>
              <a:gd name="connsiteX0" fmla="*/ 3045039 w 6104302"/>
              <a:gd name="connsiteY0" fmla="*/ 5202656 h 5202656"/>
              <a:gd name="connsiteX1" fmla="*/ 0 w 6104302"/>
              <a:gd name="connsiteY1" fmla="*/ 0 h 5202656"/>
              <a:gd name="connsiteX2" fmla="*/ 6104302 w 6104302"/>
              <a:gd name="connsiteY2" fmla="*/ 3473998 h 5202656"/>
              <a:gd name="connsiteX3" fmla="*/ 3045039 w 6104302"/>
              <a:gd name="connsiteY3" fmla="*/ 5202656 h 52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4302" h="5202656">
                <a:moveTo>
                  <a:pt x="3045039" y="5202656"/>
                </a:moveTo>
                <a:cubicBezTo>
                  <a:pt x="3034307" y="5174064"/>
                  <a:pt x="10732" y="42888"/>
                  <a:pt x="0" y="0"/>
                </a:cubicBezTo>
                <a:lnTo>
                  <a:pt x="6104302" y="3473998"/>
                </a:lnTo>
                <a:lnTo>
                  <a:pt x="3045039" y="5202656"/>
                </a:lnTo>
                <a:close/>
              </a:path>
            </a:pathLst>
          </a:custGeom>
          <a:gradFill flip="none" rotWithShape="1">
            <a:gsLst>
              <a:gs pos="22000">
                <a:schemeClr val="accent3"/>
              </a:gs>
              <a:gs pos="51000">
                <a:schemeClr val="accent2"/>
              </a:gs>
              <a:gs pos="98374">
                <a:schemeClr val="accent1"/>
              </a:gs>
            </a:gsLst>
            <a:lin ang="13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668095"/>
            <a:ext cx="10919935" cy="1994392"/>
          </a:xfrm>
          <a:prstGeom prst="rect">
            <a:avLst/>
          </a:prstGeom>
        </p:spPr>
        <p:txBody>
          <a:bodyPr vert="horz" wrap="square"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7200" b="0">
                <a:solidFill>
                  <a:schemeClr val="tx1"/>
                </a:solidFill>
                <a:latin typeface="3M Circular TT Bold" panose="020B0804020101010102" pitchFamily="34" charset="0"/>
                <a:cs typeface="3M Circular TT Bold" panose="020B0804020101010102" pitchFamily="34" charset="0"/>
              </a:defRPr>
            </a:lvl1pPr>
          </a:lstStyle>
          <a:p>
            <a:r>
              <a:rPr lang="en-US"/>
              <a:t>Two line title</a:t>
            </a:r>
            <a:br>
              <a:rPr lang="en-US"/>
            </a:br>
            <a:r>
              <a:rPr lang="en-US"/>
              <a:t>goes here</a:t>
            </a:r>
            <a:endParaRPr lang="en-GB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4048" y="5204499"/>
            <a:ext cx="1978025" cy="4804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/>
                </a:solidFill>
                <a:latin typeface="3M Circular TT Book" panose="020B0604020101020102" pitchFamily="34" charset="0"/>
                <a:cs typeface="3M Circular TT Book" panose="020B0604020101020102" pitchFamily="34" charset="0"/>
              </a:defRPr>
            </a:lvl1pPr>
            <a:lvl5pPr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8" y="3895344"/>
            <a:ext cx="9514682" cy="86484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 subhead/presenters names, 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6070" y="6008809"/>
            <a:ext cx="2424041" cy="4305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" y="6114459"/>
            <a:ext cx="1173801" cy="4425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060" y="5951193"/>
            <a:ext cx="1422103" cy="6058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634" y="5860888"/>
            <a:ext cx="1805500" cy="9735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86" y="5951193"/>
            <a:ext cx="1224486" cy="4775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39586" y="0"/>
            <a:ext cx="3810000" cy="177165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228600" y="0"/>
            <a:ext cx="1144460" cy="1435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algn="ctr"/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5 line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30" y="101475"/>
            <a:ext cx="2762250" cy="1657350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6095262" y="0"/>
            <a:ext cx="6101116" cy="6858864"/>
            <a:chOff x="6095262" y="0"/>
            <a:chExt cx="6101116" cy="6858864"/>
          </a:xfrm>
        </p:grpSpPr>
        <p:sp>
          <p:nvSpPr>
            <p:cNvPr id="8" name="Freeform 7"/>
            <p:cNvSpPr/>
            <p:nvPr userDrawn="1"/>
          </p:nvSpPr>
          <p:spPr>
            <a:xfrm>
              <a:off x="6105525" y="0"/>
              <a:ext cx="6082158" cy="6858000"/>
            </a:xfrm>
            <a:custGeom>
              <a:avLst/>
              <a:gdLst>
                <a:gd name="connsiteX0" fmla="*/ 6096000 w 6096000"/>
                <a:gd name="connsiteY0" fmla="*/ 0 h 6867525"/>
                <a:gd name="connsiteX1" fmla="*/ 0 w 6096000"/>
                <a:gd name="connsiteY1" fmla="*/ 9525 h 6867525"/>
                <a:gd name="connsiteX2" fmla="*/ 3362325 w 6096000"/>
                <a:gd name="connsiteY2" fmla="*/ 6867525 h 6867525"/>
                <a:gd name="connsiteX3" fmla="*/ 6096000 w 6096000"/>
                <a:gd name="connsiteY3" fmla="*/ 6858000 h 6867525"/>
                <a:gd name="connsiteX4" fmla="*/ 6096000 w 6096000"/>
                <a:gd name="connsiteY4" fmla="*/ 0 h 686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6867525">
                  <a:moveTo>
                    <a:pt x="6096000" y="0"/>
                  </a:moveTo>
                  <a:lnTo>
                    <a:pt x="0" y="9525"/>
                  </a:lnTo>
                  <a:lnTo>
                    <a:pt x="3362325" y="6867525"/>
                  </a:lnTo>
                  <a:lnTo>
                    <a:pt x="6096000" y="6858000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/>
            <a:lstStyle/>
            <a:p>
              <a:pPr algn="ctr"/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33" name="Freeform 32"/>
            <p:cNvSpPr/>
            <p:nvPr userDrawn="1"/>
          </p:nvSpPr>
          <p:spPr>
            <a:xfrm flipH="1">
              <a:off x="6099048" y="0"/>
              <a:ext cx="6096736" cy="4569416"/>
            </a:xfrm>
            <a:custGeom>
              <a:avLst/>
              <a:gdLst>
                <a:gd name="connsiteX0" fmla="*/ 0 w 9162535"/>
                <a:gd name="connsiteY0" fmla="*/ 5146589 h 5146589"/>
                <a:gd name="connsiteX1" fmla="*/ 5999206 w 9162535"/>
                <a:gd name="connsiteY1" fmla="*/ 0 h 5146589"/>
                <a:gd name="connsiteX2" fmla="*/ 9162535 w 9162535"/>
                <a:gd name="connsiteY2" fmla="*/ 3342502 h 5146589"/>
                <a:gd name="connsiteX3" fmla="*/ 0 w 9162535"/>
                <a:gd name="connsiteY3" fmla="*/ 5146589 h 5146589"/>
                <a:gd name="connsiteX0" fmla="*/ 0 w 6061080"/>
                <a:gd name="connsiteY0" fmla="*/ 5160885 h 5160885"/>
                <a:gd name="connsiteX1" fmla="*/ 2897751 w 6061080"/>
                <a:gd name="connsiteY1" fmla="*/ 0 h 5160885"/>
                <a:gd name="connsiteX2" fmla="*/ 6061080 w 6061080"/>
                <a:gd name="connsiteY2" fmla="*/ 3342502 h 5160885"/>
                <a:gd name="connsiteX3" fmla="*/ 0 w 6061080"/>
                <a:gd name="connsiteY3" fmla="*/ 5160885 h 5160885"/>
                <a:gd name="connsiteX0" fmla="*/ 0 w 6075372"/>
                <a:gd name="connsiteY0" fmla="*/ 5160885 h 5160885"/>
                <a:gd name="connsiteX1" fmla="*/ 2897751 w 6075372"/>
                <a:gd name="connsiteY1" fmla="*/ 0 h 5160885"/>
                <a:gd name="connsiteX2" fmla="*/ 6075372 w 6075372"/>
                <a:gd name="connsiteY2" fmla="*/ 1755636 h 5160885"/>
                <a:gd name="connsiteX3" fmla="*/ 0 w 6075372"/>
                <a:gd name="connsiteY3" fmla="*/ 5160885 h 5160885"/>
                <a:gd name="connsiteX0" fmla="*/ 3119359 w 9194731"/>
                <a:gd name="connsiteY0" fmla="*/ 5203773 h 5203773"/>
                <a:gd name="connsiteX1" fmla="*/ 0 w 9194731"/>
                <a:gd name="connsiteY1" fmla="*/ 0 h 5203773"/>
                <a:gd name="connsiteX2" fmla="*/ 9194731 w 9194731"/>
                <a:gd name="connsiteY2" fmla="*/ 1798524 h 5203773"/>
                <a:gd name="connsiteX3" fmla="*/ 3119359 w 9194731"/>
                <a:gd name="connsiteY3" fmla="*/ 5203773 h 5203773"/>
                <a:gd name="connsiteX0" fmla="*/ 3119359 w 9194731"/>
                <a:gd name="connsiteY0" fmla="*/ 5147756 h 5147756"/>
                <a:gd name="connsiteX1" fmla="*/ 0 w 9194731"/>
                <a:gd name="connsiteY1" fmla="*/ 0 h 5147756"/>
                <a:gd name="connsiteX2" fmla="*/ 9194731 w 9194731"/>
                <a:gd name="connsiteY2" fmla="*/ 1742507 h 5147756"/>
                <a:gd name="connsiteX3" fmla="*/ 3119359 w 9194731"/>
                <a:gd name="connsiteY3" fmla="*/ 5147756 h 5147756"/>
                <a:gd name="connsiteX0" fmla="*/ 3151267 w 9226639"/>
                <a:gd name="connsiteY0" fmla="*/ 5163714 h 5163714"/>
                <a:gd name="connsiteX1" fmla="*/ 0 w 9226639"/>
                <a:gd name="connsiteY1" fmla="*/ 0 h 5163714"/>
                <a:gd name="connsiteX2" fmla="*/ 9226639 w 9226639"/>
                <a:gd name="connsiteY2" fmla="*/ 1758465 h 5163714"/>
                <a:gd name="connsiteX3" fmla="*/ 3151267 w 9226639"/>
                <a:gd name="connsiteY3" fmla="*/ 5163714 h 5163714"/>
                <a:gd name="connsiteX0" fmla="*/ 3151267 w 9198054"/>
                <a:gd name="connsiteY0" fmla="*/ 5163714 h 5163714"/>
                <a:gd name="connsiteX1" fmla="*/ 0 w 9198054"/>
                <a:gd name="connsiteY1" fmla="*/ 0 h 5163714"/>
                <a:gd name="connsiteX2" fmla="*/ 9198054 w 9198054"/>
                <a:gd name="connsiteY2" fmla="*/ 1901426 h 5163714"/>
                <a:gd name="connsiteX3" fmla="*/ 3151267 w 9198054"/>
                <a:gd name="connsiteY3" fmla="*/ 5163714 h 5163714"/>
                <a:gd name="connsiteX0" fmla="*/ 3208437 w 9198054"/>
                <a:gd name="connsiteY0" fmla="*/ 5163714 h 5163714"/>
                <a:gd name="connsiteX1" fmla="*/ 0 w 9198054"/>
                <a:gd name="connsiteY1" fmla="*/ 0 h 5163714"/>
                <a:gd name="connsiteX2" fmla="*/ 9198054 w 9198054"/>
                <a:gd name="connsiteY2" fmla="*/ 1901426 h 5163714"/>
                <a:gd name="connsiteX3" fmla="*/ 3208437 w 9198054"/>
                <a:gd name="connsiteY3" fmla="*/ 5163714 h 5163714"/>
                <a:gd name="connsiteX0" fmla="*/ 3160796 w 9198054"/>
                <a:gd name="connsiteY0" fmla="*/ 5154183 h 5154183"/>
                <a:gd name="connsiteX1" fmla="*/ 0 w 9198054"/>
                <a:gd name="connsiteY1" fmla="*/ 0 h 5154183"/>
                <a:gd name="connsiteX2" fmla="*/ 9198054 w 9198054"/>
                <a:gd name="connsiteY2" fmla="*/ 1901426 h 5154183"/>
                <a:gd name="connsiteX3" fmla="*/ 3160796 w 9198054"/>
                <a:gd name="connsiteY3" fmla="*/ 5154183 h 5154183"/>
                <a:gd name="connsiteX0" fmla="*/ 316079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910957 h 5154183"/>
                <a:gd name="connsiteX3" fmla="*/ 3160796 w 9178997"/>
                <a:gd name="connsiteY3" fmla="*/ 5154183 h 5154183"/>
                <a:gd name="connsiteX0" fmla="*/ 304811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910957 h 5154183"/>
                <a:gd name="connsiteX3" fmla="*/ 3048116 w 9178997"/>
                <a:gd name="connsiteY3" fmla="*/ 5154183 h 5154183"/>
                <a:gd name="connsiteX0" fmla="*/ 304811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698542 h 5154183"/>
                <a:gd name="connsiteX3" fmla="*/ 3048116 w 9178997"/>
                <a:gd name="connsiteY3" fmla="*/ 5154183 h 5154183"/>
                <a:gd name="connsiteX0" fmla="*/ 1498773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698542 h 5154183"/>
                <a:gd name="connsiteX3" fmla="*/ 1498773 w 9178997"/>
                <a:gd name="connsiteY3" fmla="*/ 5154183 h 5154183"/>
                <a:gd name="connsiteX0" fmla="*/ 1498773 w 3368960"/>
                <a:gd name="connsiteY0" fmla="*/ 5173702 h 5173702"/>
                <a:gd name="connsiteX1" fmla="*/ 0 w 3368960"/>
                <a:gd name="connsiteY1" fmla="*/ 19519 h 5173702"/>
                <a:gd name="connsiteX2" fmla="*/ 3368960 w 3368960"/>
                <a:gd name="connsiteY2" fmla="*/ 0 h 5173702"/>
                <a:gd name="connsiteX3" fmla="*/ 1498773 w 3368960"/>
                <a:gd name="connsiteY3" fmla="*/ 5173702 h 5173702"/>
                <a:gd name="connsiteX0" fmla="*/ 1513119 w 3383306"/>
                <a:gd name="connsiteY0" fmla="*/ 5173702 h 5173702"/>
                <a:gd name="connsiteX1" fmla="*/ 0 w 3383306"/>
                <a:gd name="connsiteY1" fmla="*/ 1730421 h 5173702"/>
                <a:gd name="connsiteX2" fmla="*/ 3383306 w 3383306"/>
                <a:gd name="connsiteY2" fmla="*/ 0 h 5173702"/>
                <a:gd name="connsiteX3" fmla="*/ 1513119 w 3383306"/>
                <a:gd name="connsiteY3" fmla="*/ 5173702 h 5173702"/>
                <a:gd name="connsiteX0" fmla="*/ 1524942 w 3395129"/>
                <a:gd name="connsiteY0" fmla="*/ 5173702 h 5173702"/>
                <a:gd name="connsiteX1" fmla="*/ 0 w 3395129"/>
                <a:gd name="connsiteY1" fmla="*/ 3446751 h 5173702"/>
                <a:gd name="connsiteX2" fmla="*/ 3395129 w 3395129"/>
                <a:gd name="connsiteY2" fmla="*/ 0 h 5173702"/>
                <a:gd name="connsiteX3" fmla="*/ 1524942 w 3395129"/>
                <a:gd name="connsiteY3" fmla="*/ 5173702 h 5173702"/>
                <a:gd name="connsiteX0" fmla="*/ 2623 w 3395129"/>
                <a:gd name="connsiteY0" fmla="*/ 652 h 3446751"/>
                <a:gd name="connsiteX1" fmla="*/ 0 w 3395129"/>
                <a:gd name="connsiteY1" fmla="*/ 3446751 h 3446751"/>
                <a:gd name="connsiteX2" fmla="*/ 3395129 w 3395129"/>
                <a:gd name="connsiteY2" fmla="*/ 0 h 3446751"/>
                <a:gd name="connsiteX3" fmla="*/ 2623 w 3395129"/>
                <a:gd name="connsiteY3" fmla="*/ 652 h 3446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5129" h="3446751">
                  <a:moveTo>
                    <a:pt x="2623" y="652"/>
                  </a:moveTo>
                  <a:cubicBezTo>
                    <a:pt x="1749" y="1149352"/>
                    <a:pt x="874" y="2298051"/>
                    <a:pt x="0" y="3446751"/>
                  </a:cubicBezTo>
                  <a:lnTo>
                    <a:pt x="3395129" y="0"/>
                  </a:lnTo>
                  <a:lnTo>
                    <a:pt x="2623" y="652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accent2"/>
                </a:gs>
                <a:gs pos="100000">
                  <a:schemeClr val="accent1"/>
                </a:gs>
              </a:gsLst>
              <a:lin ang="120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4"/>
            <p:cNvSpPr/>
            <p:nvPr userDrawn="1"/>
          </p:nvSpPr>
          <p:spPr>
            <a:xfrm flipH="1">
              <a:off x="9451181" y="4569416"/>
              <a:ext cx="2745197" cy="2289448"/>
            </a:xfrm>
            <a:custGeom>
              <a:avLst/>
              <a:gdLst>
                <a:gd name="connsiteX0" fmla="*/ 0 w 9162535"/>
                <a:gd name="connsiteY0" fmla="*/ 5146589 h 5146589"/>
                <a:gd name="connsiteX1" fmla="*/ 5999206 w 9162535"/>
                <a:gd name="connsiteY1" fmla="*/ 0 h 5146589"/>
                <a:gd name="connsiteX2" fmla="*/ 9162535 w 9162535"/>
                <a:gd name="connsiteY2" fmla="*/ 3342502 h 5146589"/>
                <a:gd name="connsiteX3" fmla="*/ 0 w 9162535"/>
                <a:gd name="connsiteY3" fmla="*/ 5146589 h 5146589"/>
                <a:gd name="connsiteX0" fmla="*/ 0 w 6061080"/>
                <a:gd name="connsiteY0" fmla="*/ 5160885 h 5160885"/>
                <a:gd name="connsiteX1" fmla="*/ 2897751 w 6061080"/>
                <a:gd name="connsiteY1" fmla="*/ 0 h 5160885"/>
                <a:gd name="connsiteX2" fmla="*/ 6061080 w 6061080"/>
                <a:gd name="connsiteY2" fmla="*/ 3342502 h 5160885"/>
                <a:gd name="connsiteX3" fmla="*/ 0 w 6061080"/>
                <a:gd name="connsiteY3" fmla="*/ 5160885 h 5160885"/>
                <a:gd name="connsiteX0" fmla="*/ 0 w 6075372"/>
                <a:gd name="connsiteY0" fmla="*/ 5160885 h 5160885"/>
                <a:gd name="connsiteX1" fmla="*/ 2897751 w 6075372"/>
                <a:gd name="connsiteY1" fmla="*/ 0 h 5160885"/>
                <a:gd name="connsiteX2" fmla="*/ 6075372 w 6075372"/>
                <a:gd name="connsiteY2" fmla="*/ 1755636 h 5160885"/>
                <a:gd name="connsiteX3" fmla="*/ 0 w 6075372"/>
                <a:gd name="connsiteY3" fmla="*/ 5160885 h 5160885"/>
                <a:gd name="connsiteX0" fmla="*/ 3119359 w 9194731"/>
                <a:gd name="connsiteY0" fmla="*/ 5203773 h 5203773"/>
                <a:gd name="connsiteX1" fmla="*/ 0 w 9194731"/>
                <a:gd name="connsiteY1" fmla="*/ 0 h 5203773"/>
                <a:gd name="connsiteX2" fmla="*/ 9194731 w 9194731"/>
                <a:gd name="connsiteY2" fmla="*/ 1798524 h 5203773"/>
                <a:gd name="connsiteX3" fmla="*/ 3119359 w 9194731"/>
                <a:gd name="connsiteY3" fmla="*/ 5203773 h 5203773"/>
                <a:gd name="connsiteX0" fmla="*/ 3119359 w 9194731"/>
                <a:gd name="connsiteY0" fmla="*/ 5147756 h 5147756"/>
                <a:gd name="connsiteX1" fmla="*/ 0 w 9194731"/>
                <a:gd name="connsiteY1" fmla="*/ 0 h 5147756"/>
                <a:gd name="connsiteX2" fmla="*/ 9194731 w 9194731"/>
                <a:gd name="connsiteY2" fmla="*/ 1742507 h 5147756"/>
                <a:gd name="connsiteX3" fmla="*/ 3119359 w 9194731"/>
                <a:gd name="connsiteY3" fmla="*/ 5147756 h 5147756"/>
                <a:gd name="connsiteX0" fmla="*/ 3151267 w 9226639"/>
                <a:gd name="connsiteY0" fmla="*/ 5163714 h 5163714"/>
                <a:gd name="connsiteX1" fmla="*/ 0 w 9226639"/>
                <a:gd name="connsiteY1" fmla="*/ 0 h 5163714"/>
                <a:gd name="connsiteX2" fmla="*/ 9226639 w 9226639"/>
                <a:gd name="connsiteY2" fmla="*/ 1758465 h 5163714"/>
                <a:gd name="connsiteX3" fmla="*/ 3151267 w 9226639"/>
                <a:gd name="connsiteY3" fmla="*/ 5163714 h 5163714"/>
                <a:gd name="connsiteX0" fmla="*/ 3151267 w 9198054"/>
                <a:gd name="connsiteY0" fmla="*/ 5163714 h 5163714"/>
                <a:gd name="connsiteX1" fmla="*/ 0 w 9198054"/>
                <a:gd name="connsiteY1" fmla="*/ 0 h 5163714"/>
                <a:gd name="connsiteX2" fmla="*/ 9198054 w 9198054"/>
                <a:gd name="connsiteY2" fmla="*/ 1901426 h 5163714"/>
                <a:gd name="connsiteX3" fmla="*/ 3151267 w 9198054"/>
                <a:gd name="connsiteY3" fmla="*/ 5163714 h 5163714"/>
                <a:gd name="connsiteX0" fmla="*/ 3208437 w 9198054"/>
                <a:gd name="connsiteY0" fmla="*/ 5163714 h 5163714"/>
                <a:gd name="connsiteX1" fmla="*/ 0 w 9198054"/>
                <a:gd name="connsiteY1" fmla="*/ 0 h 5163714"/>
                <a:gd name="connsiteX2" fmla="*/ 9198054 w 9198054"/>
                <a:gd name="connsiteY2" fmla="*/ 1901426 h 5163714"/>
                <a:gd name="connsiteX3" fmla="*/ 3208437 w 9198054"/>
                <a:gd name="connsiteY3" fmla="*/ 5163714 h 5163714"/>
                <a:gd name="connsiteX0" fmla="*/ 3160796 w 9198054"/>
                <a:gd name="connsiteY0" fmla="*/ 5154183 h 5154183"/>
                <a:gd name="connsiteX1" fmla="*/ 0 w 9198054"/>
                <a:gd name="connsiteY1" fmla="*/ 0 h 5154183"/>
                <a:gd name="connsiteX2" fmla="*/ 9198054 w 9198054"/>
                <a:gd name="connsiteY2" fmla="*/ 1901426 h 5154183"/>
                <a:gd name="connsiteX3" fmla="*/ 3160796 w 9198054"/>
                <a:gd name="connsiteY3" fmla="*/ 5154183 h 5154183"/>
                <a:gd name="connsiteX0" fmla="*/ 316079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910957 h 5154183"/>
                <a:gd name="connsiteX3" fmla="*/ 3160796 w 9178997"/>
                <a:gd name="connsiteY3" fmla="*/ 5154183 h 5154183"/>
                <a:gd name="connsiteX0" fmla="*/ 304811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910957 h 5154183"/>
                <a:gd name="connsiteX3" fmla="*/ 3048116 w 9178997"/>
                <a:gd name="connsiteY3" fmla="*/ 5154183 h 5154183"/>
                <a:gd name="connsiteX0" fmla="*/ 304811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698542 h 5154183"/>
                <a:gd name="connsiteX3" fmla="*/ 3048116 w 9178997"/>
                <a:gd name="connsiteY3" fmla="*/ 5154183 h 5154183"/>
                <a:gd name="connsiteX0" fmla="*/ 1498773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698542 h 5154183"/>
                <a:gd name="connsiteX3" fmla="*/ 1498773 w 9178997"/>
                <a:gd name="connsiteY3" fmla="*/ 5154183 h 5154183"/>
                <a:gd name="connsiteX0" fmla="*/ 1498773 w 3368960"/>
                <a:gd name="connsiteY0" fmla="*/ 5173702 h 5173702"/>
                <a:gd name="connsiteX1" fmla="*/ 0 w 3368960"/>
                <a:gd name="connsiteY1" fmla="*/ 19519 h 5173702"/>
                <a:gd name="connsiteX2" fmla="*/ 3368960 w 3368960"/>
                <a:gd name="connsiteY2" fmla="*/ 0 h 5173702"/>
                <a:gd name="connsiteX3" fmla="*/ 1498773 w 3368960"/>
                <a:gd name="connsiteY3" fmla="*/ 5173702 h 5173702"/>
                <a:gd name="connsiteX0" fmla="*/ 1513119 w 3383306"/>
                <a:gd name="connsiteY0" fmla="*/ 5173702 h 5173702"/>
                <a:gd name="connsiteX1" fmla="*/ 0 w 3383306"/>
                <a:gd name="connsiteY1" fmla="*/ 1730421 h 5173702"/>
                <a:gd name="connsiteX2" fmla="*/ 3383306 w 3383306"/>
                <a:gd name="connsiteY2" fmla="*/ 0 h 5173702"/>
                <a:gd name="connsiteX3" fmla="*/ 1513119 w 3383306"/>
                <a:gd name="connsiteY3" fmla="*/ 5173702 h 5173702"/>
                <a:gd name="connsiteX0" fmla="*/ 1524942 w 3395129"/>
                <a:gd name="connsiteY0" fmla="*/ 5173702 h 5173702"/>
                <a:gd name="connsiteX1" fmla="*/ 0 w 3395129"/>
                <a:gd name="connsiteY1" fmla="*/ 3446751 h 5173702"/>
                <a:gd name="connsiteX2" fmla="*/ 3395129 w 3395129"/>
                <a:gd name="connsiteY2" fmla="*/ 0 h 5173702"/>
                <a:gd name="connsiteX3" fmla="*/ 1524942 w 3395129"/>
                <a:gd name="connsiteY3" fmla="*/ 5173702 h 5173702"/>
                <a:gd name="connsiteX0" fmla="*/ 1529836 w 1529836"/>
                <a:gd name="connsiteY0" fmla="*/ 1726951 h 1726951"/>
                <a:gd name="connsiteX1" fmla="*/ 4894 w 1529836"/>
                <a:gd name="connsiteY1" fmla="*/ 0 h 1726951"/>
                <a:gd name="connsiteX2" fmla="*/ 0 w 1529836"/>
                <a:gd name="connsiteY2" fmla="*/ 1719114 h 1726951"/>
                <a:gd name="connsiteX3" fmla="*/ 1529836 w 1529836"/>
                <a:gd name="connsiteY3" fmla="*/ 1726951 h 1726951"/>
                <a:gd name="connsiteX0" fmla="*/ 1524956 w 1524956"/>
                <a:gd name="connsiteY0" fmla="*/ 1726951 h 1726951"/>
                <a:gd name="connsiteX1" fmla="*/ 14 w 1524956"/>
                <a:gd name="connsiteY1" fmla="*/ 0 h 1726951"/>
                <a:gd name="connsiteX2" fmla="*/ 139661 w 1524956"/>
                <a:gd name="connsiteY2" fmla="*/ 1496385 h 1726951"/>
                <a:gd name="connsiteX3" fmla="*/ 1524956 w 1524956"/>
                <a:gd name="connsiteY3" fmla="*/ 1726951 h 1726951"/>
                <a:gd name="connsiteX0" fmla="*/ 1525273 w 1525273"/>
                <a:gd name="connsiteY0" fmla="*/ 1726951 h 1726951"/>
                <a:gd name="connsiteX1" fmla="*/ 331 w 1525273"/>
                <a:gd name="connsiteY1" fmla="*/ 0 h 1726951"/>
                <a:gd name="connsiteX2" fmla="*/ 2068 w 1525273"/>
                <a:gd name="connsiteY2" fmla="*/ 1726299 h 1726951"/>
                <a:gd name="connsiteX3" fmla="*/ 1525273 w 1525273"/>
                <a:gd name="connsiteY3" fmla="*/ 1726951 h 172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5273" h="1726951">
                  <a:moveTo>
                    <a:pt x="1525273" y="1726951"/>
                  </a:moveTo>
                  <a:lnTo>
                    <a:pt x="331" y="0"/>
                  </a:lnTo>
                  <a:cubicBezTo>
                    <a:pt x="-1300" y="573038"/>
                    <a:pt x="3699" y="1153261"/>
                    <a:pt x="2068" y="1726299"/>
                  </a:cubicBezTo>
                  <a:lnTo>
                    <a:pt x="1525273" y="1726951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3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5"/>
            <p:cNvSpPr/>
            <p:nvPr userDrawn="1"/>
          </p:nvSpPr>
          <p:spPr>
            <a:xfrm flipH="1">
              <a:off x="6095262" y="0"/>
              <a:ext cx="6100521" cy="6858864"/>
            </a:xfrm>
            <a:custGeom>
              <a:avLst/>
              <a:gdLst>
                <a:gd name="connsiteX0" fmla="*/ 0 w 9162535"/>
                <a:gd name="connsiteY0" fmla="*/ 5146589 h 5146589"/>
                <a:gd name="connsiteX1" fmla="*/ 5999206 w 9162535"/>
                <a:gd name="connsiteY1" fmla="*/ 0 h 5146589"/>
                <a:gd name="connsiteX2" fmla="*/ 9162535 w 9162535"/>
                <a:gd name="connsiteY2" fmla="*/ 3342502 h 5146589"/>
                <a:gd name="connsiteX3" fmla="*/ 0 w 9162535"/>
                <a:gd name="connsiteY3" fmla="*/ 5146589 h 5146589"/>
                <a:gd name="connsiteX0" fmla="*/ 0 w 6061080"/>
                <a:gd name="connsiteY0" fmla="*/ 5160885 h 5160885"/>
                <a:gd name="connsiteX1" fmla="*/ 2897751 w 6061080"/>
                <a:gd name="connsiteY1" fmla="*/ 0 h 5160885"/>
                <a:gd name="connsiteX2" fmla="*/ 6061080 w 6061080"/>
                <a:gd name="connsiteY2" fmla="*/ 3342502 h 5160885"/>
                <a:gd name="connsiteX3" fmla="*/ 0 w 6061080"/>
                <a:gd name="connsiteY3" fmla="*/ 5160885 h 5160885"/>
                <a:gd name="connsiteX0" fmla="*/ 0 w 6075372"/>
                <a:gd name="connsiteY0" fmla="*/ 5160885 h 5160885"/>
                <a:gd name="connsiteX1" fmla="*/ 2897751 w 6075372"/>
                <a:gd name="connsiteY1" fmla="*/ 0 h 5160885"/>
                <a:gd name="connsiteX2" fmla="*/ 6075372 w 6075372"/>
                <a:gd name="connsiteY2" fmla="*/ 1755636 h 5160885"/>
                <a:gd name="connsiteX3" fmla="*/ 0 w 6075372"/>
                <a:gd name="connsiteY3" fmla="*/ 5160885 h 5160885"/>
                <a:gd name="connsiteX0" fmla="*/ 3119359 w 9194731"/>
                <a:gd name="connsiteY0" fmla="*/ 5203773 h 5203773"/>
                <a:gd name="connsiteX1" fmla="*/ 0 w 9194731"/>
                <a:gd name="connsiteY1" fmla="*/ 0 h 5203773"/>
                <a:gd name="connsiteX2" fmla="*/ 9194731 w 9194731"/>
                <a:gd name="connsiteY2" fmla="*/ 1798524 h 5203773"/>
                <a:gd name="connsiteX3" fmla="*/ 3119359 w 9194731"/>
                <a:gd name="connsiteY3" fmla="*/ 5203773 h 5203773"/>
                <a:gd name="connsiteX0" fmla="*/ 3119359 w 9194731"/>
                <a:gd name="connsiteY0" fmla="*/ 5147756 h 5147756"/>
                <a:gd name="connsiteX1" fmla="*/ 0 w 9194731"/>
                <a:gd name="connsiteY1" fmla="*/ 0 h 5147756"/>
                <a:gd name="connsiteX2" fmla="*/ 9194731 w 9194731"/>
                <a:gd name="connsiteY2" fmla="*/ 1742507 h 5147756"/>
                <a:gd name="connsiteX3" fmla="*/ 3119359 w 9194731"/>
                <a:gd name="connsiteY3" fmla="*/ 5147756 h 5147756"/>
                <a:gd name="connsiteX0" fmla="*/ 3151267 w 9226639"/>
                <a:gd name="connsiteY0" fmla="*/ 5163714 h 5163714"/>
                <a:gd name="connsiteX1" fmla="*/ 0 w 9226639"/>
                <a:gd name="connsiteY1" fmla="*/ 0 h 5163714"/>
                <a:gd name="connsiteX2" fmla="*/ 9226639 w 9226639"/>
                <a:gd name="connsiteY2" fmla="*/ 1758465 h 5163714"/>
                <a:gd name="connsiteX3" fmla="*/ 3151267 w 9226639"/>
                <a:gd name="connsiteY3" fmla="*/ 5163714 h 5163714"/>
                <a:gd name="connsiteX0" fmla="*/ 3151267 w 9198054"/>
                <a:gd name="connsiteY0" fmla="*/ 5163714 h 5163714"/>
                <a:gd name="connsiteX1" fmla="*/ 0 w 9198054"/>
                <a:gd name="connsiteY1" fmla="*/ 0 h 5163714"/>
                <a:gd name="connsiteX2" fmla="*/ 9198054 w 9198054"/>
                <a:gd name="connsiteY2" fmla="*/ 1901426 h 5163714"/>
                <a:gd name="connsiteX3" fmla="*/ 3151267 w 9198054"/>
                <a:gd name="connsiteY3" fmla="*/ 5163714 h 5163714"/>
                <a:gd name="connsiteX0" fmla="*/ 3208437 w 9198054"/>
                <a:gd name="connsiteY0" fmla="*/ 5163714 h 5163714"/>
                <a:gd name="connsiteX1" fmla="*/ 0 w 9198054"/>
                <a:gd name="connsiteY1" fmla="*/ 0 h 5163714"/>
                <a:gd name="connsiteX2" fmla="*/ 9198054 w 9198054"/>
                <a:gd name="connsiteY2" fmla="*/ 1901426 h 5163714"/>
                <a:gd name="connsiteX3" fmla="*/ 3208437 w 9198054"/>
                <a:gd name="connsiteY3" fmla="*/ 5163714 h 5163714"/>
                <a:gd name="connsiteX0" fmla="*/ 3160796 w 9198054"/>
                <a:gd name="connsiteY0" fmla="*/ 5154183 h 5154183"/>
                <a:gd name="connsiteX1" fmla="*/ 0 w 9198054"/>
                <a:gd name="connsiteY1" fmla="*/ 0 h 5154183"/>
                <a:gd name="connsiteX2" fmla="*/ 9198054 w 9198054"/>
                <a:gd name="connsiteY2" fmla="*/ 1901426 h 5154183"/>
                <a:gd name="connsiteX3" fmla="*/ 3160796 w 9198054"/>
                <a:gd name="connsiteY3" fmla="*/ 5154183 h 5154183"/>
                <a:gd name="connsiteX0" fmla="*/ 316079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910957 h 5154183"/>
                <a:gd name="connsiteX3" fmla="*/ 3160796 w 9178997"/>
                <a:gd name="connsiteY3" fmla="*/ 5154183 h 5154183"/>
                <a:gd name="connsiteX0" fmla="*/ 304811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910957 h 5154183"/>
                <a:gd name="connsiteX3" fmla="*/ 3048116 w 9178997"/>
                <a:gd name="connsiteY3" fmla="*/ 5154183 h 5154183"/>
                <a:gd name="connsiteX0" fmla="*/ 3048116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698542 h 5154183"/>
                <a:gd name="connsiteX3" fmla="*/ 3048116 w 9178997"/>
                <a:gd name="connsiteY3" fmla="*/ 5154183 h 5154183"/>
                <a:gd name="connsiteX0" fmla="*/ 1498773 w 9178997"/>
                <a:gd name="connsiteY0" fmla="*/ 5154183 h 5154183"/>
                <a:gd name="connsiteX1" fmla="*/ 0 w 9178997"/>
                <a:gd name="connsiteY1" fmla="*/ 0 h 5154183"/>
                <a:gd name="connsiteX2" fmla="*/ 9178997 w 9178997"/>
                <a:gd name="connsiteY2" fmla="*/ 1698542 h 5154183"/>
                <a:gd name="connsiteX3" fmla="*/ 1498773 w 9178997"/>
                <a:gd name="connsiteY3" fmla="*/ 5154183 h 5154183"/>
                <a:gd name="connsiteX0" fmla="*/ 1498773 w 3368960"/>
                <a:gd name="connsiteY0" fmla="*/ 5173702 h 5173702"/>
                <a:gd name="connsiteX1" fmla="*/ 0 w 3368960"/>
                <a:gd name="connsiteY1" fmla="*/ 19519 h 5173702"/>
                <a:gd name="connsiteX2" fmla="*/ 3368960 w 3368960"/>
                <a:gd name="connsiteY2" fmla="*/ 0 h 5173702"/>
                <a:gd name="connsiteX3" fmla="*/ 1498773 w 3368960"/>
                <a:gd name="connsiteY3" fmla="*/ 5173702 h 5173702"/>
                <a:gd name="connsiteX0" fmla="*/ 1513119 w 3383306"/>
                <a:gd name="connsiteY0" fmla="*/ 5173702 h 5173702"/>
                <a:gd name="connsiteX1" fmla="*/ 0 w 3383306"/>
                <a:gd name="connsiteY1" fmla="*/ 1730421 h 5173702"/>
                <a:gd name="connsiteX2" fmla="*/ 3383306 w 3383306"/>
                <a:gd name="connsiteY2" fmla="*/ 0 h 5173702"/>
                <a:gd name="connsiteX3" fmla="*/ 1513119 w 3383306"/>
                <a:gd name="connsiteY3" fmla="*/ 5173702 h 5173702"/>
                <a:gd name="connsiteX0" fmla="*/ 1524942 w 3395129"/>
                <a:gd name="connsiteY0" fmla="*/ 5173702 h 5173702"/>
                <a:gd name="connsiteX1" fmla="*/ 0 w 3395129"/>
                <a:gd name="connsiteY1" fmla="*/ 3446751 h 5173702"/>
                <a:gd name="connsiteX2" fmla="*/ 3395129 w 3395129"/>
                <a:gd name="connsiteY2" fmla="*/ 0 h 5173702"/>
                <a:gd name="connsiteX3" fmla="*/ 1524942 w 3395129"/>
                <a:gd name="connsiteY3" fmla="*/ 5173702 h 517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5129" h="5173702">
                  <a:moveTo>
                    <a:pt x="1524942" y="5173702"/>
                  </a:moveTo>
                  <a:lnTo>
                    <a:pt x="0" y="3446751"/>
                  </a:lnTo>
                  <a:lnTo>
                    <a:pt x="3395129" y="0"/>
                  </a:lnTo>
                  <a:lnTo>
                    <a:pt x="1524942" y="5173702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accent2"/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035" y="1655791"/>
            <a:ext cx="11468909" cy="1994392"/>
          </a:xfrm>
          <a:prstGeom prst="rect">
            <a:avLst/>
          </a:prstGeom>
        </p:spPr>
        <p:txBody>
          <a:bodyPr vert="horz" wrap="square"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7200" b="0">
                <a:solidFill>
                  <a:schemeClr val="tx1"/>
                </a:solidFill>
                <a:latin typeface="3M Circular TT Bold" panose="020B0804020101010102" pitchFamily="34" charset="0"/>
                <a:cs typeface="3M Circular TT Bold" panose="020B0804020101010102" pitchFamily="34" charset="0"/>
              </a:defRPr>
            </a:lvl1pPr>
          </a:lstStyle>
          <a:p>
            <a:r>
              <a:rPr lang="en-US" dirty="0"/>
              <a:t>Two line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4048" y="5204499"/>
            <a:ext cx="1978025" cy="4804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/>
                </a:solidFill>
                <a:latin typeface="3M Circular TT Book" panose="020B0604020101020102" pitchFamily="34" charset="0"/>
                <a:cs typeface="3M Circular TT Book" panose="020B0604020101020102" pitchFamily="34" charset="0"/>
              </a:defRPr>
            </a:lvl1pPr>
            <a:lvl5pPr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8" y="3895344"/>
            <a:ext cx="9514682" cy="86484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 subhead/presenters names, 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7903" y="6123732"/>
            <a:ext cx="2424041" cy="430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" y="6215934"/>
            <a:ext cx="1173801" cy="4425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464" y="6052668"/>
            <a:ext cx="1422103" cy="6058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634" y="5962363"/>
            <a:ext cx="1805500" cy="9735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155" y="6123732"/>
            <a:ext cx="1224486" cy="4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1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0431" y="379414"/>
            <a:ext cx="10664218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5401"/>
            <a:ext cx="11430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140430" y="841248"/>
            <a:ext cx="10670569" cy="36576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1 lin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478" y="0"/>
            <a:ext cx="11807952" cy="62159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2286000"/>
            <a:ext cx="9521825" cy="1051116"/>
          </a:xfrm>
          <a:prstGeom prst="rect">
            <a:avLst/>
          </a:prstGeom>
        </p:spPr>
        <p:txBody>
          <a:bodyPr vert="horz" wrap="square" lIns="0" tIns="0" rIns="0" bIns="0" anchor="t" anchorCtr="0">
            <a:noAutofit/>
          </a:bodyPr>
          <a:lstStyle>
            <a:lvl1pPr algn="l">
              <a:defRPr sz="7200" b="0">
                <a:solidFill>
                  <a:schemeClr val="tx1"/>
                </a:solidFill>
                <a:latin typeface="3M Circular TT Bold" panose="020B0804020101010102" pitchFamily="34" charset="0"/>
                <a:cs typeface="3M Circular TT Bold" panose="020B0804020101010102" pitchFamily="34" charset="0"/>
              </a:defRPr>
            </a:lvl1pPr>
          </a:lstStyle>
          <a:p>
            <a:r>
              <a:rPr lang="en-US"/>
              <a:t>One-line title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8" y="4257741"/>
            <a:ext cx="1978025" cy="4804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/>
                </a:solidFill>
                <a:latin typeface="3M Circular TT Book" panose="020B0604020101020102" pitchFamily="34" charset="0"/>
                <a:cs typeface="3M Circular TT Book" panose="020B0604020101020102" pitchFamily="34" charset="0"/>
              </a:defRPr>
            </a:lvl1pPr>
            <a:lvl5pPr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30" y="101475"/>
            <a:ext cx="276225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7903" y="6123732"/>
            <a:ext cx="2424041" cy="430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" y="6215934"/>
            <a:ext cx="1173801" cy="4425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464" y="6052668"/>
            <a:ext cx="1422103" cy="6058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634" y="5962363"/>
            <a:ext cx="1805500" cy="9735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155" y="6123732"/>
            <a:ext cx="1224486" cy="4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B806-7968-4E97-822E-F8CBF9F55678}" type="datetimeFigureOut">
              <a:rPr lang="en-GB">
                <a:solidFill>
                  <a:prstClr val="black"/>
                </a:solidFill>
              </a:rPr>
              <a:pPr/>
              <a:t>17/01/2019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9D0-5319-4FE3-9D14-20D7E77381BE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45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B806-7968-4E97-822E-F8CBF9F55678}" type="datetimeFigureOut">
              <a:rPr lang="en-GB">
                <a:solidFill>
                  <a:prstClr val="black"/>
                </a:solidFill>
              </a:rPr>
              <a:pPr/>
              <a:t>17/01/2019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9D0-5319-4FE3-9D14-20D7E77381BE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24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B806-7968-4E97-822E-F8CBF9F55678}" type="datetimeFigureOut">
              <a:rPr lang="en-GB">
                <a:solidFill>
                  <a:prstClr val="black"/>
                </a:solidFill>
              </a:rPr>
              <a:pPr/>
              <a:t>17/01/2019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9D0-5319-4FE3-9D14-20D7E77381BE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74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B806-7968-4E97-822E-F8CBF9F55678}" type="datetimeFigureOut">
              <a:rPr lang="en-GB">
                <a:solidFill>
                  <a:prstClr val="black"/>
                </a:solidFill>
              </a:rPr>
              <a:pPr/>
              <a:t>17/01/2019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9D0-5319-4FE3-9D14-20D7E77381BE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B806-7968-4E97-822E-F8CBF9F55678}" type="datetimeFigureOut">
              <a:rPr lang="en-GB">
                <a:solidFill>
                  <a:prstClr val="black"/>
                </a:solidFill>
              </a:rPr>
              <a:pPr/>
              <a:t>17/01/2019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9D0-5319-4FE3-9D14-20D7E77381BE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3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1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980" y="381000"/>
            <a:ext cx="10643669" cy="457200"/>
          </a:xfrm>
        </p:spPr>
        <p:txBody>
          <a:bodyPr rIns="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5401"/>
            <a:ext cx="5715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096000" y="1295401"/>
            <a:ext cx="5715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1171254" y="379414"/>
            <a:ext cx="10633395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17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1254" y="379414"/>
            <a:ext cx="10633395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5401"/>
            <a:ext cx="5715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096000" y="1295401"/>
            <a:ext cx="5715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150706" y="841248"/>
            <a:ext cx="10663342" cy="36576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55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0431" y="380999"/>
            <a:ext cx="10664218" cy="8213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79412" y="1295401"/>
            <a:ext cx="379476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4"/>
          </p:nvPr>
        </p:nvSpPr>
        <p:spPr>
          <a:xfrm>
            <a:off x="4187952" y="1295401"/>
            <a:ext cx="3803904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5"/>
          </p:nvPr>
        </p:nvSpPr>
        <p:spPr>
          <a:xfrm>
            <a:off x="8010144" y="1295401"/>
            <a:ext cx="379476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706" y="380999"/>
            <a:ext cx="10653943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150706" y="841248"/>
            <a:ext cx="10663342" cy="36576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3"/>
          </p:nvPr>
        </p:nvSpPr>
        <p:spPr>
          <a:xfrm>
            <a:off x="379412" y="1295401"/>
            <a:ext cx="379476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182563" marR="0" lvl="1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57188" marR="0" lvl="2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9750" marR="0" lvl="3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714375" marR="0" lvl="4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14"/>
          </p:nvPr>
        </p:nvSpPr>
        <p:spPr>
          <a:xfrm>
            <a:off x="4187952" y="1295401"/>
            <a:ext cx="3803904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5"/>
          </p:nvPr>
        </p:nvSpPr>
        <p:spPr>
          <a:xfrm>
            <a:off x="8010144" y="1295401"/>
            <a:ext cx="379476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9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8448"/>
            <a:ext cx="11431590" cy="4956048"/>
          </a:xfrm>
        </p:spPr>
        <p:txBody>
          <a:bodyPr/>
          <a:lstStyle>
            <a:lvl1pPr>
              <a:lnSpc>
                <a:spcPct val="90000"/>
              </a:lnSpc>
              <a:defRPr sz="4800">
                <a:latin typeface="+mj-lt"/>
              </a:defRPr>
            </a:lvl1pPr>
            <a:lvl2pPr>
              <a:defRPr sz="4400">
                <a:latin typeface="+mj-lt"/>
              </a:defRPr>
            </a:lvl2pPr>
            <a:lvl3pPr>
              <a:defRPr sz="40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200">
                <a:latin typeface="+mj-lt"/>
              </a:defRPr>
            </a:lvl5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>
                <a:solidFill>
                  <a:prstClr val="black"/>
                </a:solidFill>
              </a:rPr>
              <a:pPr algn="r"/>
              <a:t>‹#›</a:t>
            </a:fld>
            <a:endParaRPr lang="en-US" sz="8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6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1802" y="381000"/>
            <a:ext cx="10612847" cy="82296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2" y="1295400"/>
            <a:ext cx="11425236" cy="4953000"/>
          </a:xfrm>
          <a:prstGeom prst="rect">
            <a:avLst/>
          </a:prstGeom>
        </p:spPr>
        <p:txBody>
          <a:bodyPr vert="horz" wrap="square" lIns="0" tIns="0" rIns="18000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6" y="158063"/>
            <a:ext cx="724003" cy="104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3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lang="en-US" sz="2000" kern="1200" dirty="0" smtClean="0">
          <a:solidFill>
            <a:schemeClr val="tx1"/>
          </a:solidFill>
          <a:latin typeface="+mn-lt"/>
          <a:ea typeface="+mj-ea"/>
          <a:cs typeface="+mj-cs"/>
        </a:defRPr>
      </a:lvl1pPr>
      <a:lvl2pPr marL="182563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en-GB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088">
          <p15:clr>
            <a:srgbClr val="F26B43"/>
          </p15:clr>
        </p15:guide>
        <p15:guide id="4294967295" pos="3840">
          <p15:clr>
            <a:srgbClr val="F26B43"/>
          </p15:clr>
        </p15:guide>
        <p15:guide id="4294967295" pos="2640">
          <p15:clr>
            <a:srgbClr val="F26B43"/>
          </p15:clr>
        </p15:guide>
        <p15:guide id="4294967295" pos="1440">
          <p15:clr>
            <a:srgbClr val="F26B43"/>
          </p15:clr>
        </p15:guide>
        <p15:guide id="4294967295" pos="240">
          <p15:clr>
            <a:srgbClr val="F26B43"/>
          </p15:clr>
        </p15:guide>
        <p15:guide id="4294967295" pos="5040">
          <p15:clr>
            <a:srgbClr val="F26B43"/>
          </p15:clr>
        </p15:guide>
        <p15:guide id="4294967295" pos="6240">
          <p15:clr>
            <a:srgbClr val="F26B43"/>
          </p15:clr>
        </p15:guide>
        <p15:guide id="4294967295" pos="7440">
          <p15:clr>
            <a:srgbClr val="F26B43"/>
          </p15:clr>
        </p15:guide>
        <p15:guide id="4294967295" orient="horz" pos="1474">
          <p15:clr>
            <a:srgbClr val="F26B43"/>
          </p15:clr>
        </p15:guide>
        <p15:guide id="4294967295" orient="horz" pos="840">
          <p15:clr>
            <a:srgbClr val="F26B43"/>
          </p15:clr>
        </p15:guide>
        <p15:guide id="4294967295" orient="horz" pos="240">
          <p15:clr>
            <a:srgbClr val="F26B43"/>
          </p15:clr>
        </p15:guide>
        <p15:guide id="4294967295" orient="horz" pos="2696">
          <p15:clr>
            <a:srgbClr val="F26B43"/>
          </p15:clr>
        </p15:guide>
        <p15:guide id="4294967295" orient="horz" pos="4080">
          <p15:clr>
            <a:srgbClr val="F26B43"/>
          </p15:clr>
        </p15:guide>
        <p15:guide id="4294967295" orient="horz" pos="3936">
          <p15:clr>
            <a:srgbClr val="F26B43"/>
          </p15:clr>
        </p15:guide>
        <p15:guide id="4294967295" pos="5034">
          <p15:clr>
            <a:srgbClr val="F26B43"/>
          </p15:clr>
        </p15:guide>
        <p15:guide id="4294967295" orient="horz" pos="3312">
          <p15:clr>
            <a:srgbClr val="F26B43"/>
          </p15:clr>
        </p15:guide>
        <p15:guide id="4294967295" orient="horz" pos="2702">
          <p15:clr>
            <a:srgbClr val="F26B43"/>
          </p15:clr>
        </p15:guide>
        <p15:guide id="4294967295" pos="2634">
          <p15:clr>
            <a:srgbClr val="F26B43"/>
          </p15:clr>
        </p15:guide>
        <p15:guide id="4294967295" pos="5046">
          <p15:clr>
            <a:srgbClr val="F26B43"/>
          </p15:clr>
        </p15:guide>
        <p15:guide id="4294967295" orient="horz" pos="1468">
          <p15:clr>
            <a:srgbClr val="F26B43"/>
          </p15:clr>
        </p15:guide>
        <p15:guide id="4294967295" orient="horz" pos="1480">
          <p15:clr>
            <a:srgbClr val="F26B43"/>
          </p15:clr>
        </p15:guide>
        <p15:guide id="4294967295" orient="horz" pos="2706">
          <p15:clr>
            <a:srgbClr val="F26B43"/>
          </p15:clr>
        </p15:guide>
        <p15:guide id="4294967295" pos="2648">
          <p15:clr>
            <a:srgbClr val="F26B43"/>
          </p15:clr>
        </p15:guide>
        <p15:guide id="4294967295" orient="horz" pos="576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/>
              <a:t>OneTogether</a:t>
            </a:r>
            <a:endParaRPr lang="en-GB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4048" y="4257740"/>
            <a:ext cx="5895454" cy="1256651"/>
          </a:xfrm>
        </p:spPr>
        <p:txBody>
          <a:bodyPr/>
          <a:lstStyle/>
          <a:p>
            <a:r>
              <a:rPr lang="en-US" dirty="0"/>
              <a:t>Stop the Flow!</a:t>
            </a:r>
          </a:p>
          <a:p>
            <a:r>
              <a:rPr lang="en-US" dirty="0"/>
              <a:t>Reducing Movement in Theatre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5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995F1-8FD3-4262-AC82-318B5B85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 aids to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469B87-C953-4E3D-8855-D752CD59049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1337" y="1267409"/>
            <a:ext cx="11430000" cy="4953000"/>
          </a:xfrm>
        </p:spPr>
        <p:txBody>
          <a:bodyPr/>
          <a:lstStyle/>
          <a:p>
            <a:endParaRPr lang="en-GB" sz="2800" dirty="0"/>
          </a:p>
          <a:p>
            <a:r>
              <a:rPr lang="en-GB" sz="2800" dirty="0"/>
              <a:t>Door movements were monitored and reported within the OR on a digital screen </a:t>
            </a:r>
          </a:p>
          <a:p>
            <a:endParaRPr lang="en-GB" sz="2800" dirty="0"/>
          </a:p>
          <a:p>
            <a:r>
              <a:rPr lang="en-GB" sz="2800" dirty="0"/>
              <a:t>Print out of each weeks trends were recorded and sent by email to the team</a:t>
            </a:r>
          </a:p>
          <a:p>
            <a:endParaRPr lang="en-GB" sz="2800" dirty="0"/>
          </a:p>
          <a:p>
            <a:r>
              <a:rPr lang="en-GB" sz="2800" dirty="0"/>
              <a:t>And displayed outside of that OR</a:t>
            </a:r>
          </a:p>
        </p:txBody>
      </p:sp>
    </p:spTree>
    <p:extLst>
      <p:ext uri="{BB962C8B-B14F-4D97-AF65-F5344CB8AC3E}">
        <p14:creationId xmlns:p14="http://schemas.microsoft.com/office/powerpoint/2010/main" val="395411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763139-D9F5-4025-BAE2-69007B7E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month stage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E75AB29-1AF9-4549-B023-AB7ED752E410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1316009" y="1295400"/>
            <a:ext cx="955680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1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FD13CD-649B-4CF6-BDE5-3ECBED5F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 the Flow: Evaluation of airborne microbial contamination, for comparison with recommended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6A9D57-5993-4F7E-8FEF-9FE0DE590BC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79410" y="1922105"/>
            <a:ext cx="11430000" cy="4326295"/>
          </a:xfrm>
        </p:spPr>
        <p:txBody>
          <a:bodyPr/>
          <a:lstStyle/>
          <a:p>
            <a:r>
              <a:rPr lang="en-GB" sz="2400" dirty="0"/>
              <a:t>HTM 03-01: For example: working ultraclean theatre ≤ 10 </a:t>
            </a:r>
            <a:r>
              <a:rPr lang="en-GB" sz="2400" dirty="0" err="1"/>
              <a:t>cfu</a:t>
            </a:r>
            <a:r>
              <a:rPr lang="en-GB" sz="2400" dirty="0"/>
              <a:t>/m³  within 300mm of the wound</a:t>
            </a:r>
          </a:p>
          <a:p>
            <a:r>
              <a:rPr lang="en-GB" sz="2800" dirty="0"/>
              <a:t>Air samplings in various theatres, active and passive methods</a:t>
            </a:r>
          </a:p>
          <a:p>
            <a:r>
              <a:rPr lang="en-GB" sz="2800" dirty="0"/>
              <a:t>Also: </a:t>
            </a:r>
          </a:p>
          <a:p>
            <a:r>
              <a:rPr lang="en-GB" sz="2800" dirty="0"/>
              <a:t>Number of persons present</a:t>
            </a:r>
          </a:p>
          <a:p>
            <a:r>
              <a:rPr lang="en-GB" sz="2800" dirty="0"/>
              <a:t>Movement in and out of theatre</a:t>
            </a:r>
          </a:p>
          <a:p>
            <a:endParaRPr lang="en-GB" dirty="0"/>
          </a:p>
          <a:p>
            <a:r>
              <a:rPr lang="en-GB" sz="1800" dirty="0" err="1"/>
              <a:t>Agodi</a:t>
            </a:r>
            <a:r>
              <a:rPr lang="en-GB" sz="1800" dirty="0"/>
              <a:t> et al. (2015) Operating theatre ventilation systems and microbial air contamination in total joint replacement surgery: results of the GISIO-</a:t>
            </a:r>
            <a:r>
              <a:rPr lang="en-GB" sz="1800" dirty="0" err="1"/>
              <a:t>ISChIA</a:t>
            </a:r>
            <a:r>
              <a:rPr lang="en-GB" sz="1800" dirty="0"/>
              <a:t> study: Journal of Hospital Infection: 90, 213-219</a:t>
            </a:r>
          </a:p>
        </p:txBody>
      </p:sp>
    </p:spTree>
    <p:extLst>
      <p:ext uri="{BB962C8B-B14F-4D97-AF65-F5344CB8AC3E}">
        <p14:creationId xmlns:p14="http://schemas.microsoft.com/office/powerpoint/2010/main" val="368840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BAB001-3E0D-475C-A4B1-BC95A38D2B8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54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4A881E-D17D-4B39-B959-A70473AE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D2FA75-8A17-4141-968D-F862B265280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2800" dirty="0"/>
              <a:t>Positive correlation between values</a:t>
            </a:r>
          </a:p>
          <a:p>
            <a:endParaRPr lang="en-GB" sz="2800" dirty="0"/>
          </a:p>
          <a:p>
            <a:r>
              <a:rPr lang="en-GB" sz="2800" dirty="0"/>
              <a:t>and number of people present (Spearman's correlation coefficient 0.377; </a:t>
            </a:r>
            <a:r>
              <a:rPr lang="en-GB" sz="2800" i="1" dirty="0"/>
              <a:t>P&lt;0.001</a:t>
            </a:r>
            <a:r>
              <a:rPr lang="en-GB" sz="2800" dirty="0"/>
              <a:t> )</a:t>
            </a:r>
          </a:p>
          <a:p>
            <a:endParaRPr lang="en-GB" sz="2800" dirty="0"/>
          </a:p>
          <a:p>
            <a:r>
              <a:rPr lang="en-GB" sz="2800" dirty="0"/>
              <a:t>and number of door openings (Spearman's correlation coefficient 0.345; </a:t>
            </a:r>
            <a:r>
              <a:rPr lang="en-GB" sz="2800" i="1" dirty="0"/>
              <a:t>P&lt;0.001</a:t>
            </a:r>
            <a:r>
              <a:rPr lang="en-GB" sz="2800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563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0D0CD1-EA5B-4F64-8F7C-65DF580B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8D0540-459D-49DB-8D90-4DFF1BDB087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Increase all staff awareness of the risks</a:t>
            </a:r>
          </a:p>
          <a:p>
            <a:r>
              <a:rPr lang="en-GB" sz="3200" dirty="0"/>
              <a:t>Those responsible for infection control should promote periodic audit</a:t>
            </a:r>
          </a:p>
          <a:p>
            <a:endParaRPr lang="en-GB" sz="3200" dirty="0"/>
          </a:p>
          <a:p>
            <a:r>
              <a:rPr lang="en-GB" sz="3200" dirty="0"/>
              <a:t>Ensure correct policy(standard)is agreed and implemented</a:t>
            </a:r>
          </a:p>
        </p:txBody>
      </p:sp>
    </p:spTree>
    <p:extLst>
      <p:ext uri="{BB962C8B-B14F-4D97-AF65-F5344CB8AC3E}">
        <p14:creationId xmlns:p14="http://schemas.microsoft.com/office/powerpoint/2010/main" val="9661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EE362B-128D-41EA-8029-060A3A2DA22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algn="ctr"/>
            <a:endParaRPr lang="en-GB" sz="5400" dirty="0"/>
          </a:p>
          <a:p>
            <a:pPr algn="ctr"/>
            <a:endParaRPr lang="en-GB" sz="5400" dirty="0"/>
          </a:p>
          <a:p>
            <a:pPr algn="ctr"/>
            <a:r>
              <a:rPr lang="en-GB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8192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Supportive body of evidence: Stop the Flow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GB" sz="3200" dirty="0"/>
              <a:t>Patient safety in the operating theatre: how A3 thinking can help reduce door movement. 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endParaRPr lang="en-GB" sz="2400" dirty="0"/>
          </a:p>
          <a:p>
            <a:r>
              <a:rPr lang="en-US" dirty="0"/>
              <a:t>Frederique Elisabeth Simons et al. (2014) </a:t>
            </a:r>
            <a:r>
              <a:rPr lang="en-GB" dirty="0"/>
              <a:t>International Journal for Quality in Health </a:t>
            </a:r>
            <a:r>
              <a:rPr lang="en-GB" dirty="0" err="1"/>
              <a:t>Care.Vol</a:t>
            </a:r>
            <a:r>
              <a:rPr lang="en-GB" dirty="0"/>
              <a:t> 26, Number 4:pp, 366-371</a:t>
            </a:r>
          </a:p>
        </p:txBody>
      </p:sp>
    </p:spTree>
    <p:extLst>
      <p:ext uri="{BB962C8B-B14F-4D97-AF65-F5344CB8AC3E}">
        <p14:creationId xmlns:p14="http://schemas.microsoft.com/office/powerpoint/2010/main" val="330531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24CB70-AA69-4B64-9BEC-8B482E07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 the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2E5770-AED7-4B9C-B6A2-1967E27EA90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sz="2800" dirty="0"/>
              <a:t>Dutch SSI risk reduction guidance :</a:t>
            </a:r>
          </a:p>
          <a:p>
            <a:endParaRPr lang="en-GB" sz="2800" dirty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Antibiotic prophylaxis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Avoid hair removal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Perioperative normothermia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Hygiene discipline</a:t>
            </a:r>
          </a:p>
          <a:p>
            <a:endParaRPr lang="en-GB" sz="2800" dirty="0"/>
          </a:p>
          <a:p>
            <a:r>
              <a:rPr lang="en-GB" sz="2800" dirty="0"/>
              <a:t>Hygiene Discipline includes a focus on limiting door movement during surgery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27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A21226-1349-4FEB-B437-B5368C42F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431" y="379414"/>
            <a:ext cx="10664218" cy="1206790"/>
          </a:xfrm>
        </p:spPr>
        <p:txBody>
          <a:bodyPr/>
          <a:lstStyle/>
          <a:p>
            <a:r>
              <a:rPr lang="en-GB" dirty="0"/>
              <a:t>Stop the Flow: the negative impact on theatre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D568B0-DE0E-490D-8B83-B155056C54A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r>
              <a:rPr lang="en-GB" sz="2800" dirty="0"/>
              <a:t>Door movement correlated:</a:t>
            </a:r>
          </a:p>
          <a:p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Elevated airborne bacteria-carrying 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Disturbance in air 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Difficulty in maintaining  temperature</a:t>
            </a:r>
          </a:p>
          <a:p>
            <a:endParaRPr lang="en-GB" sz="2800" dirty="0"/>
          </a:p>
          <a:p>
            <a:r>
              <a:rPr lang="en-GB" dirty="0"/>
              <a:t>Lynch et al (2009) Measurement of foot traffic in the operating room: implications for infection control. Am J Med Quality; 24: 45-52</a:t>
            </a:r>
          </a:p>
        </p:txBody>
      </p:sp>
    </p:spTree>
    <p:extLst>
      <p:ext uri="{BB962C8B-B14F-4D97-AF65-F5344CB8AC3E}">
        <p14:creationId xmlns:p14="http://schemas.microsoft.com/office/powerpoint/2010/main" val="35137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350CE-6D82-4FC4-877A-84A2CA416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Lean A3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051948-B65E-4380-97EF-EBD51571DD2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2 phased study at a 733 bed university hospital Amsterdam, 16 ORs</a:t>
            </a:r>
          </a:p>
          <a:p>
            <a:endParaRPr lang="en-GB" dirty="0"/>
          </a:p>
          <a:p>
            <a:r>
              <a:rPr lang="en-GB" b="1" dirty="0">
                <a:solidFill>
                  <a:srgbClr val="7030A0"/>
                </a:solidFill>
              </a:rPr>
              <a:t>Phase 1: monitored door movement over 8 months (digital counter)</a:t>
            </a:r>
          </a:p>
          <a:p>
            <a:r>
              <a:rPr lang="en-GB" dirty="0"/>
              <a:t>9089 procedures from incision to closure</a:t>
            </a:r>
          </a:p>
          <a:p>
            <a:r>
              <a:rPr lang="en-GB" dirty="0"/>
              <a:t>After exclusions data related to 8009 procedures</a:t>
            </a:r>
          </a:p>
          <a:p>
            <a:r>
              <a:rPr lang="en-GB" b="1" dirty="0">
                <a:solidFill>
                  <a:srgbClr val="7030A0"/>
                </a:solidFill>
              </a:rPr>
              <a:t>Phase 2: Lean A3 intervention over 12 months in orthopaedic surgery (OR3)</a:t>
            </a:r>
          </a:p>
          <a:p>
            <a:r>
              <a:rPr lang="en-GB" dirty="0"/>
              <a:t>Structured problem solving based on plan do check act cycle</a:t>
            </a:r>
          </a:p>
          <a:p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8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93F82-B7BB-4D3C-BF7F-97603001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LEAN A3?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144CCB-6639-447A-A972-5068668F0308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Captures the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Improvement actions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Action plan</a:t>
            </a:r>
          </a:p>
          <a:p>
            <a:endParaRPr lang="en-GB" dirty="0"/>
          </a:p>
          <a:p>
            <a:r>
              <a:rPr lang="en-GB" dirty="0"/>
              <a:t>On A3 size visual </a:t>
            </a:r>
          </a:p>
          <a:p>
            <a:r>
              <a:rPr lang="en-GB" dirty="0"/>
              <a:t>Applicable to staff groups with little  time for problem solving</a:t>
            </a:r>
          </a:p>
          <a:p>
            <a:endParaRPr lang="en-GB" dirty="0"/>
          </a:p>
          <a:p>
            <a:r>
              <a:rPr lang="en-GB" dirty="0"/>
              <a:t>Analysis provides an opportunity to reflect on practice, the why of movement.</a:t>
            </a:r>
          </a:p>
          <a:p>
            <a:r>
              <a:rPr lang="en-GB" dirty="0"/>
              <a:t>Multi disciplinary team and Lean Coach took part</a:t>
            </a:r>
          </a:p>
        </p:txBody>
      </p:sp>
    </p:spTree>
    <p:extLst>
      <p:ext uri="{BB962C8B-B14F-4D97-AF65-F5344CB8AC3E}">
        <p14:creationId xmlns:p14="http://schemas.microsoft.com/office/powerpoint/2010/main" val="21207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8F078-2DB6-4B60-8CA7-CF56DC3A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11AC59-DAFA-480E-8307-266E0A97CA1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023222" y="870859"/>
            <a:ext cx="4295227" cy="273542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/>
              <a:t>272 805 door movements in 8009 procedures</a:t>
            </a:r>
          </a:p>
          <a:p>
            <a:r>
              <a:rPr lang="en-GB" b="1" dirty="0"/>
              <a:t>71% scrub room door</a:t>
            </a:r>
          </a:p>
          <a:p>
            <a:r>
              <a:rPr lang="en-GB" b="1" dirty="0"/>
              <a:t>24% setting up room door</a:t>
            </a:r>
          </a:p>
          <a:p>
            <a:r>
              <a:rPr lang="en-GB" b="1" dirty="0"/>
              <a:t>5% patient entrance door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610A2E7-D898-4960-8F41-9B5B2B231554}"/>
              </a:ext>
            </a:extLst>
          </p:cNvPr>
          <p:cNvSpPr/>
          <p:nvPr/>
        </p:nvSpPr>
        <p:spPr>
          <a:xfrm>
            <a:off x="6102221" y="870859"/>
            <a:ext cx="4693298" cy="2735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algn="ctr"/>
            <a:r>
              <a:rPr lang="en-GB" sz="2000" b="1" dirty="0">
                <a:solidFill>
                  <a:prstClr val="black"/>
                </a:solidFill>
              </a:rPr>
              <a:t>Range per procedure 0-555</a:t>
            </a:r>
          </a:p>
          <a:p>
            <a:pPr algn="ctr"/>
            <a:endParaRPr lang="en-GB" sz="2000" b="1" dirty="0">
              <a:solidFill>
                <a:prstClr val="black"/>
              </a:solidFill>
            </a:endParaRPr>
          </a:p>
          <a:p>
            <a:pPr algn="ctr"/>
            <a:r>
              <a:rPr lang="en-GB" sz="2000" b="1" dirty="0">
                <a:solidFill>
                  <a:prstClr val="black"/>
                </a:solidFill>
              </a:rPr>
              <a:t>Mean of 32 across 26 specialisms</a:t>
            </a:r>
          </a:p>
          <a:p>
            <a:pPr algn="ctr"/>
            <a:r>
              <a:rPr lang="en-GB" sz="2000" b="1" dirty="0">
                <a:solidFill>
                  <a:prstClr val="black"/>
                </a:solidFill>
              </a:rPr>
              <a:t>Mean per hour 24</a:t>
            </a:r>
          </a:p>
          <a:p>
            <a:pPr algn="ctr"/>
            <a:endParaRPr lang="en-GB" sz="2000" b="1" dirty="0">
              <a:solidFill>
                <a:prstClr val="black"/>
              </a:solidFill>
            </a:endParaRPr>
          </a:p>
          <a:p>
            <a:pPr algn="ctr"/>
            <a:r>
              <a:rPr lang="en-GB" sz="2000" b="1" dirty="0">
                <a:solidFill>
                  <a:prstClr val="black"/>
                </a:solidFill>
              </a:rPr>
              <a:t>The duration of the surgery=door movement increase </a:t>
            </a:r>
            <a:r>
              <a:rPr lang="en-GB" sz="2000" b="1" i="1" dirty="0">
                <a:solidFill>
                  <a:prstClr val="black"/>
                </a:solidFill>
              </a:rPr>
              <a:t>P</a:t>
            </a:r>
            <a:r>
              <a:rPr lang="en-GB" sz="2000" b="1" dirty="0">
                <a:solidFill>
                  <a:prstClr val="black"/>
                </a:solidFill>
              </a:rPr>
              <a:t>&lt;0.01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D7BEF46-5AC3-4299-A82D-C7A3747E8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51" y="3181739"/>
            <a:ext cx="10127601" cy="348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6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80B81E-7392-4DFD-A641-B906D9FBA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2: Lean A3 introduced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32FD57-2C0C-4C26-8C1D-A60DD605307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sz="2400" dirty="0"/>
              <a:t>Multidisciplinary team reviewed results for OR3, Orthopaedic surgery</a:t>
            </a:r>
          </a:p>
          <a:p>
            <a:r>
              <a:rPr lang="en-GB" sz="2400" dirty="0"/>
              <a:t>Scrub door opened 15-20 times per hour  during a procedure</a:t>
            </a:r>
          </a:p>
          <a:p>
            <a:r>
              <a:rPr lang="en-GB" sz="2400" dirty="0"/>
              <a:t>Other doors negligible</a:t>
            </a:r>
          </a:p>
          <a:p>
            <a:r>
              <a:rPr lang="en-GB" sz="2400" b="1" dirty="0"/>
              <a:t>Also a difference between surgeons</a:t>
            </a:r>
          </a:p>
          <a:p>
            <a:endParaRPr lang="en-GB" sz="2400" dirty="0"/>
          </a:p>
          <a:p>
            <a:r>
              <a:rPr lang="en-GB" sz="2400" dirty="0"/>
              <a:t>Fish-bone exercise resulted in 13 root causes</a:t>
            </a:r>
          </a:p>
          <a:p>
            <a:r>
              <a:rPr lang="en-GB" sz="2400" dirty="0"/>
              <a:t>3 identified for attention (firstly)</a:t>
            </a:r>
          </a:p>
          <a:p>
            <a:endParaRPr lang="en-GB" sz="2400" dirty="0"/>
          </a:p>
          <a:p>
            <a:r>
              <a:rPr lang="en-GB" sz="2400" dirty="0"/>
              <a:t>Set a target of zero</a:t>
            </a:r>
          </a:p>
          <a:p>
            <a:r>
              <a:rPr lang="en-GB" sz="2400" dirty="0"/>
              <a:t>Determined limited occasions for door movement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91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3DEF0-0B09-4630-BA4C-7F67D78D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 and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B26A6A-56AC-465A-9DFC-A599AC6E4ED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sz="2800" b="1" dirty="0"/>
              <a:t>Causes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Little awareness of policy concerning door movement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Communications from inside OR to external required door opening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No visual reminders about restricted movement during procedure</a:t>
            </a:r>
          </a:p>
          <a:p>
            <a:endParaRPr lang="en-GB" sz="2800" dirty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Surgeon determined who can move in and out during surgery: communication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Telephone communication facilitated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Warning sign of procedure in progress organised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63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50209_3M_PPTTemplate_v7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3M Fonts TTF">
      <a:majorFont>
        <a:latin typeface="3M Circular TT Bold"/>
        <a:ea typeface=""/>
        <a:cs typeface=""/>
      </a:majorFont>
      <a:minorFont>
        <a:latin typeface="3M Circular TT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lIns="180000" tIns="180000" rIns="180000" bIns="180000" rtlCol="0" anchor="t"/>
      <a:lstStyle>
        <a:defPPr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B855991-E11B-4FE6-99AC-122B2F4BC96D}" vid="{8ADE108D-080C-49EF-B933-64D7F307B79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3M Circular TT Bold</vt:lpstr>
      <vt:lpstr>3M Circular TT Book</vt:lpstr>
      <vt:lpstr>Arial</vt:lpstr>
      <vt:lpstr>150209_3M_PPTTemplate_v7</vt:lpstr>
      <vt:lpstr>OneTogether</vt:lpstr>
      <vt:lpstr>Supportive body of evidence: Stop the Flow </vt:lpstr>
      <vt:lpstr>Stop the Flow</vt:lpstr>
      <vt:lpstr>Stop the Flow: the negative impact on theatre environment</vt:lpstr>
      <vt:lpstr>Lean A3 intervention</vt:lpstr>
      <vt:lpstr>Why LEAN A3?</vt:lpstr>
      <vt:lpstr>Results: Phase 1</vt:lpstr>
      <vt:lpstr>Phase 2: Lean A3 introduced</vt:lpstr>
      <vt:lpstr>Analysis and interventions</vt:lpstr>
      <vt:lpstr>Visual aids to measure</vt:lpstr>
      <vt:lpstr>6 month stage </vt:lpstr>
      <vt:lpstr>Stop the Flow: Evaluation of airborne microbial contamination, for comparison with recommended values</vt:lpstr>
      <vt:lpstr>PowerPoint Presentation</vt:lpstr>
      <vt:lpstr>Results</vt:lpstr>
      <vt:lpstr>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OneTogether</dc:title>
  <dc:creator>Lucy Wade CW</dc:creator>
  <cp:lastModifiedBy>Lucy Wade CW</cp:lastModifiedBy>
  <cp:revision>1</cp:revision>
  <dcterms:created xsi:type="dcterms:W3CDTF">2019-01-17T09:35:34Z</dcterms:created>
  <dcterms:modified xsi:type="dcterms:W3CDTF">2019-01-17T09:36:01Z</dcterms:modified>
</cp:coreProperties>
</file>